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1"/>
  </p:notesMasterIdLst>
  <p:sldIdLst>
    <p:sldId id="287" r:id="rId2"/>
    <p:sldId id="288" r:id="rId3"/>
    <p:sldId id="289" r:id="rId4"/>
    <p:sldId id="290" r:id="rId5"/>
    <p:sldId id="291" r:id="rId6"/>
    <p:sldId id="295" r:id="rId7"/>
    <p:sldId id="294" r:id="rId8"/>
    <p:sldId id="293" r:id="rId9"/>
    <p:sldId id="29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3DBE7D9-6BBD-4DE3-81C2-8DB55094C31F}">
          <p14:sldIdLst>
            <p14:sldId id="287"/>
            <p14:sldId id="288"/>
            <p14:sldId id="289"/>
            <p14:sldId id="290"/>
            <p14:sldId id="291"/>
            <p14:sldId id="295"/>
            <p14:sldId id="294"/>
            <p14:sldId id="293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4CCAC-090E-4189-809E-7922DD88209B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7038E-60C6-4E01-8D39-9A3B3E3D6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35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7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95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643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51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482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77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67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1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20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3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69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61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67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12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91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98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5182-A25E-4B36-AEF0-39C99C753D7E}" type="datetimeFigureOut">
              <a:rPr lang="ru-RU" smtClean="0"/>
              <a:pPr/>
              <a:t>27.02.2018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8607A8-EDD4-4582-AC7C-1A4DEA13D7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71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2145" y="484909"/>
            <a:ext cx="9033164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2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073" y="387927"/>
            <a:ext cx="8894618" cy="613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1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4655" y="595745"/>
            <a:ext cx="9019309" cy="576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8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7781" y="665017"/>
            <a:ext cx="8714509" cy="551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4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181" y="734291"/>
            <a:ext cx="8617527" cy="556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1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1501" y="4016372"/>
            <a:ext cx="50824" cy="127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888" y="581892"/>
            <a:ext cx="868722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2473" y="706582"/>
            <a:ext cx="8756071" cy="57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3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9127" y="692727"/>
            <a:ext cx="9379527" cy="56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0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819" y="637308"/>
            <a:ext cx="9102436" cy="56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08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532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продажи товаров дистанционным способом</dc:title>
  <dc:creator>Киселева Татьяна Викторовна</dc:creator>
  <cp:lastModifiedBy>Костромина Светлана Владимировна</cp:lastModifiedBy>
  <cp:revision>70</cp:revision>
  <dcterms:created xsi:type="dcterms:W3CDTF">2016-09-09T07:57:43Z</dcterms:created>
  <dcterms:modified xsi:type="dcterms:W3CDTF">2018-02-27T04:37:12Z</dcterms:modified>
</cp:coreProperties>
</file>